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71" r:id="rId6"/>
    <p:sldId id="257" r:id="rId7"/>
    <p:sldId id="262" r:id="rId8"/>
    <p:sldId id="260" r:id="rId9"/>
    <p:sldId id="265" r:id="rId10"/>
    <p:sldId id="268" r:id="rId11"/>
    <p:sldId id="270" r:id="rId12"/>
    <p:sldId id="266" r:id="rId13"/>
    <p:sldId id="267" r:id="rId14"/>
    <p:sldId id="263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2A0B-EC59-46AC-A690-EEA6DC4BF5C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A5EA-FCBD-4512-B6F6-D9F06FF0C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g.com/images/search?q=gymnastics&amp;view=detailv2&amp;&amp;id=DE114875EFF30B9D11D4F3D82B42A88AC3A28A65&amp;selectedIndex=4&amp;ccid=DR33VllJ&amp;simid=607985954899036911&amp;thid=OIP.M0d1df7565949f55d029f2e7a17cc7816H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masterfile.com/stock-photography/search/alphabet%20letter%20n%20with%20color&amp;bvm=bv.115339255,d.cWw&amp;psig=AFQjCNEPvpPzZo98Cbe1_TB3sl0xoKbkug&amp;ust=14565926889208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9m5Lr1JPLAhVMdT4KHf-eC2oQjRwIBw&amp;url=https://resourceshare.wikispaces.com/file/view/Gymnastics%2BUOW%2BStage%2B2.doc&amp;bvm=bv.115339255,d.cWw&amp;psig=AFQjCNE4TyNhsI3CO_FrHWn1HosLJkqdFg&amp;ust=145651532768262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0ahUKEwiPwbij25PLAhWKbz4KHXbHBzIQjRwIBw&amp;url=https://www.pinterest.com/pin/384917099373588088/&amp;bvm=bv.115339255,d.cWw&amp;psig=AFQjCNFrq1qL5ifd75h6CIqobYU_DGLTxg&amp;ust=14565171010562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ymnastics4hire.com.au/blog/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com/url?sa=i&amp;rct=j&amp;q=&amp;esrc=s&amp;source=images&amp;cd=&amp;cad=rja&amp;uact=8&amp;ved=0ahUKEwjK2p7A95XLAhXEMz4KHUV1B0kQjRwIBw&amp;url=http://www.ideafit.com/fitness-library/explosive-power&amp;bvm=bv.115339255,d.cWw&amp;psig=AFQjCNEzdBJLE6uGiOx4vd9-cb_XwFlYWw&amp;ust=1456593418838116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rct=j&amp;q=&amp;esrc=s&amp;source=images&amp;cd=&amp;cad=rja&amp;uact=8&amp;ved=0ahUKEwi6_IOWlJbLAhXDWD4KHcv8AGIQjRwIBw&amp;url=https://www.studyblue.com/notes/note/n/gymnastic-jumps/deck/1549406&amp;bvm=bv.115339255,d.cWw&amp;psig=AFQjCNF2bciln8qB8EwNbMyZiFnpiyK3YA&amp;ust=1456601120960125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0ahUKEwib6NfY1p3LAhVMFj4KHU1vA9MQjRwIBw&amp;url=http://pixhder.com/forward%2Broll%2Bdiagram&amp;bvm=bv.115339255,d.cWw&amp;psig=AFQjCNF1Dx6QXbYseYIKgD2l1XigRSl_cg&amp;ust=145685840192704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212374"/>
            <a:ext cx="9314177" cy="69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 </a:t>
            </a:r>
            <a:r>
              <a:rPr lang="en-US" dirty="0" smtClean="0"/>
              <a:t>Stands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Lock your elbow)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7" y="1752600"/>
            <a:ext cx="9028911" cy="32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Teacher Help </a:t>
            </a:r>
            <a:r>
              <a:rPr lang="en-US" sz="6600" dirty="0" smtClean="0"/>
              <a:t>Only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Grades 3-6 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Do you want </a:t>
            </a:r>
            <a:r>
              <a:rPr lang="en-US" dirty="0" smtClean="0"/>
              <a:t>to </a:t>
            </a:r>
            <a:r>
              <a:rPr lang="en-US" dirty="0" smtClean="0"/>
              <a:t>learn how to do a headstand?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10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466713" cy="62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5" y="-34636"/>
            <a:ext cx="8229600" cy="1143000"/>
          </a:xfrm>
        </p:spPr>
        <p:txBody>
          <a:bodyPr/>
          <a:lstStyle/>
          <a:p>
            <a:r>
              <a:rPr lang="en-US" sz="6600" dirty="0" smtClean="0"/>
              <a:t>Beam </a:t>
            </a:r>
            <a:r>
              <a:rPr lang="en-US" dirty="0" smtClean="0"/>
              <a:t>			</a:t>
            </a:r>
            <a:r>
              <a:rPr lang="en-US" sz="6000" b="1" dirty="0" smtClean="0">
                <a:solidFill>
                  <a:schemeClr val="accent6"/>
                </a:solidFill>
              </a:rPr>
              <a:t>Pick 4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569957" y="434497"/>
            <a:ext cx="3485831" cy="42932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5108158" y="454442"/>
            <a:ext cx="3499684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4" y="4371121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</a:rPr>
              <a:t>Others include: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Forward/Backward Walk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Crawl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Grapevine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Pivot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Invent Your Own</a:t>
            </a:r>
            <a:endParaRPr lang="en-US" sz="5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3" y="2011730"/>
            <a:ext cx="9225806" cy="41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212374"/>
            <a:ext cx="9314177" cy="69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Gymnastics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tse1.mm.bing.net/th?&amp;id=OIP.M0d1df7565949f55d029f2e7a17cc7816H0&amp;w=300&amp;h=168&amp;c=0&amp;pid=1.9&amp;rs=0&amp;p=0&amp;url=http%3A%2F%2Fwww.sportsmafia.info%2Ftag%2Fgymnastics-artistic-images%2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37780" cy="429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75" y="24938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Solo Poses</a:t>
            </a:r>
            <a:endParaRPr lang="en-US" sz="7200" dirty="0"/>
          </a:p>
        </p:txBody>
      </p:sp>
      <p:pic>
        <p:nvPicPr>
          <p:cNvPr id="4" name="Picture 3" descr="https://encrypted-tbn1.gstatic.com/images?q=tbn:ANd9GcTffASXPDKqhLmcGmq08Zn99FFohK1Jb_25IDE8lHdEwG-F6xz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05000"/>
            <a:ext cx="1971675" cy="241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s-media-cache-ak0.pinimg.com/736x/82/11/b1/8211b18b117c7e91010abe71429ab57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6549708" cy="463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alsportscenter.com/images/GirlKneeScaleSM_00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6773"/>
            <a:ext cx="3080385" cy="2291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8818" y="4648200"/>
            <a:ext cx="855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Easy	</a:t>
            </a:r>
            <a:r>
              <a:rPr lang="en-US" sz="4000" dirty="0"/>
              <a:t>	</a:t>
            </a:r>
            <a:r>
              <a:rPr lang="en-US" sz="4000" b="1" dirty="0" smtClean="0">
                <a:solidFill>
                  <a:srgbClr val="FFC000"/>
                </a:solidFill>
              </a:rPr>
              <a:t>Moderate</a:t>
            </a:r>
            <a:r>
              <a:rPr lang="en-US" sz="4000" dirty="0" smtClean="0"/>
              <a:t>	      </a:t>
            </a:r>
            <a:r>
              <a:rPr lang="en-US" sz="4000" b="1" dirty="0" smtClean="0">
                <a:solidFill>
                  <a:srgbClr val="FF0000"/>
                </a:solidFill>
              </a:rPr>
              <a:t>Hard</a:t>
            </a:r>
          </a:p>
          <a:p>
            <a:r>
              <a:rPr lang="en-US" sz="4000" dirty="0" smtClean="0"/>
              <a:t>N Seat	       Knee Scale        Candle Stick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34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Double &amp; Counter Balance</a:t>
            </a:r>
            <a:endParaRPr lang="en-US" sz="5400" dirty="0"/>
          </a:p>
        </p:txBody>
      </p:sp>
      <p:pic>
        <p:nvPicPr>
          <p:cNvPr id="4" name="irc_mi" descr="http://www.gymnastics4hire.com.au/Images/Blog/cb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56342"/>
            <a:ext cx="3276600" cy="250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90800" y="1472623"/>
            <a:ext cx="3716020" cy="26301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435436" y="1472623"/>
            <a:ext cx="2683193" cy="270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Easy	</a:t>
            </a:r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FFC000"/>
                </a:solidFill>
              </a:rPr>
              <a:t>Moderate</a:t>
            </a:r>
            <a:r>
              <a:rPr lang="en-US" sz="4000" b="1" dirty="0" smtClean="0"/>
              <a:t>		</a:t>
            </a:r>
            <a:r>
              <a:rPr lang="en-US" sz="4000" b="1" dirty="0" smtClean="0">
                <a:solidFill>
                  <a:srgbClr val="FF0000"/>
                </a:solidFill>
              </a:rPr>
              <a:t>Hard</a:t>
            </a:r>
          </a:p>
          <a:p>
            <a:pPr algn="ctr"/>
            <a:r>
              <a:rPr lang="en-US" sz="4000" dirty="0" smtClean="0"/>
              <a:t>Pressure on joints only:</a:t>
            </a:r>
          </a:p>
          <a:p>
            <a:pPr algn="ctr"/>
            <a:r>
              <a:rPr lang="en-US" sz="4000" dirty="0"/>
              <a:t>H</a:t>
            </a:r>
            <a:r>
              <a:rPr lang="en-US" sz="4000" dirty="0" smtClean="0"/>
              <a:t>ips, </a:t>
            </a:r>
            <a:r>
              <a:rPr lang="en-US" sz="4000" dirty="0"/>
              <a:t>K</a:t>
            </a:r>
            <a:r>
              <a:rPr lang="en-US" sz="4000" dirty="0" smtClean="0"/>
              <a:t>nees, Ankles &amp; Shoulders</a:t>
            </a:r>
          </a:p>
          <a:p>
            <a:pPr algn="ctr"/>
            <a:r>
              <a:rPr lang="en-US" sz="2800" i="1" dirty="0" smtClean="0"/>
              <a:t>Careful not to kick if face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583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5679" y="838200"/>
            <a:ext cx="7874207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Pick 4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</a:t>
            </a:r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Choice or Create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2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86" y="127658"/>
            <a:ext cx="8229600" cy="105613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Jumps</a:t>
            </a:r>
            <a:r>
              <a:rPr lang="en-US" sz="6000" b="1" i="1" dirty="0" smtClean="0"/>
              <a:t> </a:t>
            </a:r>
            <a:r>
              <a:rPr lang="en-US" sz="2800" i="1" dirty="0" smtClean="0"/>
              <a:t>(Stick it)	</a:t>
            </a:r>
            <a:r>
              <a:rPr lang="en-US" sz="2800" dirty="0" smtClean="0"/>
              <a:t>		 </a:t>
            </a:r>
            <a:r>
              <a:rPr lang="en-US" sz="5400" b="1" dirty="0">
                <a:solidFill>
                  <a:schemeClr val="accent6"/>
                </a:solidFill>
              </a:rPr>
              <a:t>Pick 4</a:t>
            </a:r>
            <a:r>
              <a:rPr lang="en-US" sz="5400" dirty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3792"/>
            <a:ext cx="2133600" cy="232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rc_mi" descr="http://www.ideafit.com/files/imagecache/sidebar/files/201109-ifj-pg4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67" y="1183792"/>
            <a:ext cx="3439160" cy="23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classconnection.s3.amazonaws.com/581/flashcards/952581/jpg/pike_jump132224332076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27" y="1124634"/>
            <a:ext cx="2895600" cy="238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304800" y="4023411"/>
            <a:ext cx="3086735" cy="2017712"/>
          </a:xfrm>
          <a:prstGeom prst="rect">
            <a:avLst/>
          </a:prstGeom>
        </p:spPr>
      </p:pic>
      <p:pic>
        <p:nvPicPr>
          <p:cNvPr id="8" name="Picture 7" descr="Image result for jumps gymnastic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03198"/>
            <a:ext cx="2590800" cy="20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5" y="3835610"/>
            <a:ext cx="2997517" cy="2758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980" y="3189279"/>
            <a:ext cx="87900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Star 		      Tuck 		            Pike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980" y="5948037"/>
            <a:ext cx="87900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½ Turn &amp; 360		Straddle		     Split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5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en-US" sz="5400" dirty="0" smtClean="0"/>
              <a:t>Rolls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8000" b="1" dirty="0" smtClean="0">
                <a:solidFill>
                  <a:schemeClr val="accent6"/>
                </a:solidFill>
              </a:rPr>
              <a:t>Pick 4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30175" y="327024"/>
            <a:ext cx="3182302" cy="31378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6203123" y="262344"/>
            <a:ext cx="2649126" cy="2720182"/>
          </a:xfrm>
          <a:prstGeom prst="rect">
            <a:avLst/>
          </a:prstGeom>
        </p:spPr>
      </p:pic>
      <p:pic>
        <p:nvPicPr>
          <p:cNvPr id="6" name="irc_mi" descr="http://ncte.ie/pepp/Images/FRoll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5915977" cy="34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09" y="4496456"/>
            <a:ext cx="2951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4"/>
                </a:solidFill>
              </a:rPr>
              <a:t>Forward Roll Cues: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Chin to Chest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Head Down &amp; Push off Feet</a:t>
            </a:r>
          </a:p>
        </p:txBody>
      </p:sp>
    </p:spTree>
    <p:extLst>
      <p:ext uri="{BB962C8B-B14F-4D97-AF65-F5344CB8AC3E}">
        <p14:creationId xmlns:p14="http://schemas.microsoft.com/office/powerpoint/2010/main" val="8936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15" y="18010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Vault 			</a:t>
            </a:r>
            <a:r>
              <a:rPr lang="en-US" sz="8000" b="1" dirty="0" smtClean="0">
                <a:solidFill>
                  <a:schemeClr val="accent6"/>
                </a:solidFill>
              </a:rPr>
              <a:t>Pick 4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12567" y="1235233"/>
            <a:ext cx="3456621" cy="35769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2910478" y="1733017"/>
            <a:ext cx="3470475" cy="25952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5739289" y="1347311"/>
            <a:ext cx="3456622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745095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Easy</a:t>
            </a:r>
            <a:r>
              <a:rPr lang="en-US" sz="4400" dirty="0" smtClean="0"/>
              <a:t>	</a:t>
            </a:r>
            <a:r>
              <a:rPr lang="en-US" sz="4400" dirty="0" smtClean="0">
                <a:solidFill>
                  <a:srgbClr val="FFC000"/>
                </a:solidFill>
              </a:rPr>
              <a:t>	Moderate</a:t>
            </a:r>
            <a:r>
              <a:rPr lang="en-US" sz="4400" dirty="0" smtClean="0"/>
              <a:t>		</a:t>
            </a:r>
            <a:r>
              <a:rPr lang="en-US" sz="4400" dirty="0" smtClean="0">
                <a:solidFill>
                  <a:srgbClr val="FF0000"/>
                </a:solidFill>
              </a:rPr>
              <a:t>Hard</a:t>
            </a:r>
          </a:p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Work at your COMFORT </a:t>
            </a:r>
            <a:r>
              <a:rPr lang="en-US" sz="4400" dirty="0" smtClean="0">
                <a:solidFill>
                  <a:srgbClr val="00B0F0"/>
                </a:solidFill>
              </a:rPr>
              <a:t>LEVEL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No flips</a:t>
            </a:r>
            <a:endParaRPr lang="en-US" sz="4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296400" cy="573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71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Gymnastics</vt:lpstr>
      <vt:lpstr>Solo Poses</vt:lpstr>
      <vt:lpstr>Double &amp; Counter Balance</vt:lpstr>
      <vt:lpstr>PowerPoint Presentation</vt:lpstr>
      <vt:lpstr>Jumps (Stick it)    Pick 4 </vt:lpstr>
      <vt:lpstr>Rolls Pick 4</vt:lpstr>
      <vt:lpstr>Vault    Pick 4</vt:lpstr>
      <vt:lpstr>PowerPoint Presentation</vt:lpstr>
      <vt:lpstr>Hand Stands (Lock your elbow)</vt:lpstr>
      <vt:lpstr>Teacher Help Only  Grades 3-6  </vt:lpstr>
      <vt:lpstr>PowerPoint Presentation</vt:lpstr>
      <vt:lpstr>PowerPoint Presentation</vt:lpstr>
      <vt:lpstr>Beam    Pick 4</vt:lpstr>
      <vt:lpstr>Invent Your Own</vt:lpstr>
      <vt:lpstr>PowerPoint Presentation</vt:lpstr>
    </vt:vector>
  </TitlesOfParts>
  <Company>Fulton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</dc:title>
  <dc:creator>Dolan, Kelsey</dc:creator>
  <cp:lastModifiedBy>Dolan, Kelsey</cp:lastModifiedBy>
  <cp:revision>18</cp:revision>
  <dcterms:created xsi:type="dcterms:W3CDTF">2018-01-17T18:09:06Z</dcterms:created>
  <dcterms:modified xsi:type="dcterms:W3CDTF">2018-01-23T18:25:57Z</dcterms:modified>
</cp:coreProperties>
</file>